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Rencana peluncuran Q3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Terbitkan pusat bantuan</a:t>
            </a:r>
          </a:p>
          <a:p>
            <a:r>
              <a:t>Periksa metrik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Penanggung jawab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828800"/>
          <a:ext cx="7315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</a:tblGrid>
              <a:tr h="609600">
                <a:tc>
                  <a:txBody>
                    <a:bodyPr/>
                    <a:lstStyle/>
                    <a:p>
                      <a:r>
                        <a:t>Pekerjaan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Pemilik</a:t>
                      </a: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t>Pusat bantuan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Maya</a:t>
                      </a: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t>Metrik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Theo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