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Q3 launch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Publish the help center</a:t>
            </a:r>
          </a:p>
          <a:p>
            <a:r>
              <a:t>Review analytics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Owners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t>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Owner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t>Help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Maya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t>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Theo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